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850A6E-9F62-4C27-B96D-2FA3B5F8A0AA}" v="6" dt="2025-01-24T12:02:10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01" autoAdjust="0"/>
    <p:restoredTop sz="94673" autoAdjust="0"/>
  </p:normalViewPr>
  <p:slideViewPr>
    <p:cSldViewPr snapToGrid="0">
      <p:cViewPr varScale="1">
        <p:scale>
          <a:sx n="102" d="100"/>
          <a:sy n="102" d="100"/>
        </p:scale>
        <p:origin x="96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nnveig S. J. Løken" userId="96b4fbcd-669d-47f5-8025-c59ca8f62020" providerId="ADAL" clId="{4D850A6E-9F62-4C27-B96D-2FA3B5F8A0AA}"/>
    <pc:docChg chg="undo custSel addSld delSld modSld addMainMaster delMainMaster modMainMaster">
      <pc:chgData name="Rannveig S. J. Løken" userId="96b4fbcd-669d-47f5-8025-c59ca8f62020" providerId="ADAL" clId="{4D850A6E-9F62-4C27-B96D-2FA3B5F8A0AA}" dt="2025-01-24T12:02:10.205" v="239"/>
      <pc:docMkLst>
        <pc:docMk/>
      </pc:docMkLst>
      <pc:sldChg chg="modSp mod modClrScheme chgLayout">
        <pc:chgData name="Rannveig S. J. Løken" userId="96b4fbcd-669d-47f5-8025-c59ca8f62020" providerId="ADAL" clId="{4D850A6E-9F62-4C27-B96D-2FA3B5F8A0AA}" dt="2025-01-24T11:54:00.200" v="76" actId="20577"/>
        <pc:sldMkLst>
          <pc:docMk/>
          <pc:sldMk cId="1513992087" sldId="260"/>
        </pc:sldMkLst>
        <pc:spChg chg="mod ord">
          <ac:chgData name="Rannveig S. J. Løken" userId="96b4fbcd-669d-47f5-8025-c59ca8f62020" providerId="ADAL" clId="{4D850A6E-9F62-4C27-B96D-2FA3B5F8A0AA}" dt="2025-01-24T11:54:00.200" v="76" actId="20577"/>
          <ac:spMkLst>
            <pc:docMk/>
            <pc:sldMk cId="1513992087" sldId="260"/>
            <ac:spMk id="12" creationId="{00000000-0000-0000-0000-000000000000}"/>
          </ac:spMkLst>
        </pc:spChg>
        <pc:spChg chg="mod ord">
          <ac:chgData name="Rannveig S. J. Løken" userId="96b4fbcd-669d-47f5-8025-c59ca8f62020" providerId="ADAL" clId="{4D850A6E-9F62-4C27-B96D-2FA3B5F8A0AA}" dt="2025-01-24T11:53:54.108" v="71" actId="20577"/>
          <ac:spMkLst>
            <pc:docMk/>
            <pc:sldMk cId="1513992087" sldId="260"/>
            <ac:spMk id="13" creationId="{00000000-0000-0000-0000-000000000000}"/>
          </ac:spMkLst>
        </pc:spChg>
      </pc:sldChg>
      <pc:sldChg chg="addSp delSp modSp mod modClrScheme chgLayout">
        <pc:chgData name="Rannveig S. J. Løken" userId="96b4fbcd-669d-47f5-8025-c59ca8f62020" providerId="ADAL" clId="{4D850A6E-9F62-4C27-B96D-2FA3B5F8A0AA}" dt="2025-01-24T12:01:43.870" v="236" actId="122"/>
        <pc:sldMkLst>
          <pc:docMk/>
          <pc:sldMk cId="289544715" sldId="261"/>
        </pc:sldMkLst>
        <pc:spChg chg="add del mod ord">
          <ac:chgData name="Rannveig S. J. Løken" userId="96b4fbcd-669d-47f5-8025-c59ca8f62020" providerId="ADAL" clId="{4D850A6E-9F62-4C27-B96D-2FA3B5F8A0AA}" dt="2025-01-24T11:57:34.781" v="215" actId="478"/>
          <ac:spMkLst>
            <pc:docMk/>
            <pc:sldMk cId="289544715" sldId="261"/>
            <ac:spMk id="2" creationId="{3D125D96-D885-072B-5AB2-2BACFA0FF116}"/>
          </ac:spMkLst>
        </pc:spChg>
        <pc:spChg chg="add mod ord">
          <ac:chgData name="Rannveig S. J. Løken" userId="96b4fbcd-669d-47f5-8025-c59ca8f62020" providerId="ADAL" clId="{4D850A6E-9F62-4C27-B96D-2FA3B5F8A0AA}" dt="2025-01-24T12:01:34.102" v="234" actId="122"/>
          <ac:spMkLst>
            <pc:docMk/>
            <pc:sldMk cId="289544715" sldId="261"/>
            <ac:spMk id="5" creationId="{5B16AF39-E4FA-82AF-289C-BB7F44359982}"/>
          </ac:spMkLst>
        </pc:spChg>
        <pc:spChg chg="add del mod">
          <ac:chgData name="Rannveig S. J. Løken" userId="96b4fbcd-669d-47f5-8025-c59ca8f62020" providerId="ADAL" clId="{4D850A6E-9F62-4C27-B96D-2FA3B5F8A0AA}" dt="2025-01-24T12:00:52.332" v="230" actId="478"/>
          <ac:spMkLst>
            <pc:docMk/>
            <pc:sldMk cId="289544715" sldId="261"/>
            <ac:spMk id="8" creationId="{C6D0FEB1-3B6E-A763-46C8-6963051D5574}"/>
          </ac:spMkLst>
        </pc:spChg>
        <pc:spChg chg="mod ord">
          <ac:chgData name="Rannveig S. J. Løken" userId="96b4fbcd-669d-47f5-8025-c59ca8f62020" providerId="ADAL" clId="{4D850A6E-9F62-4C27-B96D-2FA3B5F8A0AA}" dt="2025-01-24T12:01:43.870" v="236" actId="122"/>
          <ac:spMkLst>
            <pc:docMk/>
            <pc:sldMk cId="289544715" sldId="261"/>
            <ac:spMk id="9" creationId="{00000000-0000-0000-0000-000000000000}"/>
          </ac:spMkLst>
        </pc:spChg>
        <pc:spChg chg="add del mod">
          <ac:chgData name="Rannveig S. J. Løken" userId="96b4fbcd-669d-47f5-8025-c59ca8f62020" providerId="ADAL" clId="{4D850A6E-9F62-4C27-B96D-2FA3B5F8A0AA}" dt="2025-01-24T11:54:47.788" v="77" actId="700"/>
          <ac:spMkLst>
            <pc:docMk/>
            <pc:sldMk cId="289544715" sldId="261"/>
            <ac:spMk id="14" creationId="{34F4AB57-CCA8-9452-6EC6-4AB7EB7DBE84}"/>
          </ac:spMkLst>
        </pc:spChg>
        <pc:graphicFrameChg chg="add del">
          <ac:chgData name="Rannveig S. J. Løken" userId="96b4fbcd-669d-47f5-8025-c59ca8f62020" providerId="ADAL" clId="{4D850A6E-9F62-4C27-B96D-2FA3B5F8A0AA}" dt="2025-01-24T11:58:05.877" v="221"/>
          <ac:graphicFrameMkLst>
            <pc:docMk/>
            <pc:sldMk cId="289544715" sldId="261"/>
            <ac:graphicFrameMk id="6" creationId="{841AD860-D1AF-E467-F577-1CB7E9F8BA1E}"/>
          </ac:graphicFrameMkLst>
        </pc:graphicFrameChg>
        <pc:graphicFrameChg chg="add del">
          <ac:chgData name="Rannveig S. J. Løken" userId="96b4fbcd-669d-47f5-8025-c59ca8f62020" providerId="ADAL" clId="{4D850A6E-9F62-4C27-B96D-2FA3B5F8A0AA}" dt="2025-01-24T11:58:05.111" v="220"/>
          <ac:graphicFrameMkLst>
            <pc:docMk/>
            <pc:sldMk cId="289544715" sldId="261"/>
            <ac:graphicFrameMk id="7" creationId="{D58EAF31-360A-D6DD-E759-E7C4DDC72F50}"/>
          </ac:graphicFrameMkLst>
        </pc:graphicFrameChg>
        <pc:picChg chg="add mod">
          <ac:chgData name="Rannveig S. J. Løken" userId="96b4fbcd-669d-47f5-8025-c59ca8f62020" providerId="ADAL" clId="{4D850A6E-9F62-4C27-B96D-2FA3B5F8A0AA}" dt="2025-01-24T11:55:28.905" v="89" actId="1076"/>
          <ac:picMkLst>
            <pc:docMk/>
            <pc:sldMk cId="289544715" sldId="261"/>
            <ac:picMk id="3" creationId="{4DA15719-4511-6304-ED61-66E509893159}"/>
          </ac:picMkLst>
        </pc:picChg>
        <pc:picChg chg="add mod">
          <ac:chgData name="Rannveig S. J. Løken" userId="96b4fbcd-669d-47f5-8025-c59ca8f62020" providerId="ADAL" clId="{4D850A6E-9F62-4C27-B96D-2FA3B5F8A0AA}" dt="2025-01-24T11:55:35.442" v="90" actId="1076"/>
          <ac:picMkLst>
            <pc:docMk/>
            <pc:sldMk cId="289544715" sldId="261"/>
            <ac:picMk id="4" creationId="{FFB067F7-1CB1-4237-B1C4-4A7F3C24A272}"/>
          </ac:picMkLst>
        </pc:picChg>
      </pc:sldChg>
      <pc:sldChg chg="new del">
        <pc:chgData name="Rannveig S. J. Løken" userId="96b4fbcd-669d-47f5-8025-c59ca8f62020" providerId="ADAL" clId="{4D850A6E-9F62-4C27-B96D-2FA3B5F8A0AA}" dt="2025-01-24T11:58:55.953" v="223" actId="47"/>
        <pc:sldMkLst>
          <pc:docMk/>
          <pc:sldMk cId="944472566" sldId="262"/>
        </pc:sldMkLst>
      </pc:sldChg>
      <pc:sldChg chg="add">
        <pc:chgData name="Rannveig S. J. Løken" userId="96b4fbcd-669d-47f5-8025-c59ca8f62020" providerId="ADAL" clId="{4D850A6E-9F62-4C27-B96D-2FA3B5F8A0AA}" dt="2025-01-24T12:02:05.384" v="237"/>
        <pc:sldMkLst>
          <pc:docMk/>
          <pc:sldMk cId="1679395692" sldId="262"/>
        </pc:sldMkLst>
      </pc:sldChg>
      <pc:sldChg chg="add">
        <pc:chgData name="Rannveig S. J. Løken" userId="96b4fbcd-669d-47f5-8025-c59ca8f62020" providerId="ADAL" clId="{4D850A6E-9F62-4C27-B96D-2FA3B5F8A0AA}" dt="2025-01-24T12:02:07.794" v="238"/>
        <pc:sldMkLst>
          <pc:docMk/>
          <pc:sldMk cId="3416134466" sldId="263"/>
        </pc:sldMkLst>
      </pc:sldChg>
      <pc:sldChg chg="add">
        <pc:chgData name="Rannveig S. J. Løken" userId="96b4fbcd-669d-47f5-8025-c59ca8f62020" providerId="ADAL" clId="{4D850A6E-9F62-4C27-B96D-2FA3B5F8A0AA}" dt="2025-01-24T12:02:10.205" v="239"/>
        <pc:sldMkLst>
          <pc:docMk/>
          <pc:sldMk cId="1369732636" sldId="264"/>
        </pc:sldMkLst>
      </pc:sldChg>
      <pc:sldChg chg="del">
        <pc:chgData name="Rannveig S. J. Løken" userId="96b4fbcd-669d-47f5-8025-c59ca8f62020" providerId="ADAL" clId="{4D850A6E-9F62-4C27-B96D-2FA3B5F8A0AA}" dt="2025-01-24T11:46:29.926" v="0" actId="47"/>
        <pc:sldMkLst>
          <pc:docMk/>
          <pc:sldMk cId="2812985728" sldId="278"/>
        </pc:sldMkLst>
      </pc:sldChg>
      <pc:sldChg chg="del">
        <pc:chgData name="Rannveig S. J. Løken" userId="96b4fbcd-669d-47f5-8025-c59ca8f62020" providerId="ADAL" clId="{4D850A6E-9F62-4C27-B96D-2FA3B5F8A0AA}" dt="2025-01-24T11:46:30.633" v="1" actId="47"/>
        <pc:sldMkLst>
          <pc:docMk/>
          <pc:sldMk cId="2507411948" sldId="279"/>
        </pc:sldMkLst>
      </pc:sldChg>
      <pc:sldChg chg="del">
        <pc:chgData name="Rannveig S. J. Løken" userId="96b4fbcd-669d-47f5-8025-c59ca8f62020" providerId="ADAL" clId="{4D850A6E-9F62-4C27-B96D-2FA3B5F8A0AA}" dt="2025-01-24T11:46:31.205" v="2" actId="47"/>
        <pc:sldMkLst>
          <pc:docMk/>
          <pc:sldMk cId="2188814445" sldId="280"/>
        </pc:sldMkLst>
      </pc:sldChg>
      <pc:sldChg chg="del">
        <pc:chgData name="Rannveig S. J. Løken" userId="96b4fbcd-669d-47f5-8025-c59ca8f62020" providerId="ADAL" clId="{4D850A6E-9F62-4C27-B96D-2FA3B5F8A0AA}" dt="2025-01-24T11:46:35.063" v="9" actId="47"/>
        <pc:sldMkLst>
          <pc:docMk/>
          <pc:sldMk cId="2694741560" sldId="281"/>
        </pc:sldMkLst>
      </pc:sldChg>
      <pc:sldChg chg="del">
        <pc:chgData name="Rannveig S. J. Løken" userId="96b4fbcd-669d-47f5-8025-c59ca8f62020" providerId="ADAL" clId="{4D850A6E-9F62-4C27-B96D-2FA3B5F8A0AA}" dt="2025-01-24T11:46:31.741" v="3" actId="47"/>
        <pc:sldMkLst>
          <pc:docMk/>
          <pc:sldMk cId="2881818586" sldId="282"/>
        </pc:sldMkLst>
      </pc:sldChg>
      <pc:sldChg chg="del">
        <pc:chgData name="Rannveig S. J. Løken" userId="96b4fbcd-669d-47f5-8025-c59ca8f62020" providerId="ADAL" clId="{4D850A6E-9F62-4C27-B96D-2FA3B5F8A0AA}" dt="2025-01-24T11:46:32.201" v="4" actId="47"/>
        <pc:sldMkLst>
          <pc:docMk/>
          <pc:sldMk cId="3862171997" sldId="283"/>
        </pc:sldMkLst>
      </pc:sldChg>
      <pc:sldChg chg="del">
        <pc:chgData name="Rannveig S. J. Løken" userId="96b4fbcd-669d-47f5-8025-c59ca8f62020" providerId="ADAL" clId="{4D850A6E-9F62-4C27-B96D-2FA3B5F8A0AA}" dt="2025-01-24T11:46:34.487" v="8" actId="47"/>
        <pc:sldMkLst>
          <pc:docMk/>
          <pc:sldMk cId="3771750967" sldId="284"/>
        </pc:sldMkLst>
      </pc:sldChg>
      <pc:sldChg chg="del">
        <pc:chgData name="Rannveig S. J. Løken" userId="96b4fbcd-669d-47f5-8025-c59ca8f62020" providerId="ADAL" clId="{4D850A6E-9F62-4C27-B96D-2FA3B5F8A0AA}" dt="2025-01-24T11:46:32.710" v="5" actId="47"/>
        <pc:sldMkLst>
          <pc:docMk/>
          <pc:sldMk cId="4160557634" sldId="287"/>
        </pc:sldMkLst>
      </pc:sldChg>
      <pc:sldChg chg="del">
        <pc:chgData name="Rannveig S. J. Løken" userId="96b4fbcd-669d-47f5-8025-c59ca8f62020" providerId="ADAL" clId="{4D850A6E-9F62-4C27-B96D-2FA3B5F8A0AA}" dt="2025-01-24T11:46:33.949" v="7" actId="47"/>
        <pc:sldMkLst>
          <pc:docMk/>
          <pc:sldMk cId="75644556" sldId="288"/>
        </pc:sldMkLst>
      </pc:sldChg>
      <pc:sldChg chg="del">
        <pc:chgData name="Rannveig S. J. Løken" userId="96b4fbcd-669d-47f5-8025-c59ca8f62020" providerId="ADAL" clId="{4D850A6E-9F62-4C27-B96D-2FA3B5F8A0AA}" dt="2025-01-24T11:46:33.418" v="6" actId="47"/>
        <pc:sldMkLst>
          <pc:docMk/>
          <pc:sldMk cId="4236838160" sldId="289"/>
        </pc:sldMkLst>
      </pc:sldChg>
      <pc:sldMasterChg chg="new del mod addSldLayout delSldLayout">
        <pc:chgData name="Rannveig S. J. Løken" userId="96b4fbcd-669d-47f5-8025-c59ca8f62020" providerId="ADAL" clId="{4D850A6E-9F62-4C27-B96D-2FA3B5F8A0AA}" dt="2025-01-24T12:00:21.882" v="225" actId="6938"/>
        <pc:sldMasterMkLst>
          <pc:docMk/>
          <pc:sldMasterMk cId="1071898899" sldId="2147483689"/>
        </pc:sldMasterMkLst>
        <pc:sldLayoutChg chg="new del replId">
          <pc:chgData name="Rannveig S. J. Løken" userId="96b4fbcd-669d-47f5-8025-c59ca8f62020" providerId="ADAL" clId="{4D850A6E-9F62-4C27-B96D-2FA3B5F8A0AA}" dt="2025-01-24T12:00:21.882" v="225" actId="6938"/>
          <pc:sldLayoutMkLst>
            <pc:docMk/>
            <pc:sldMasterMk cId="1071898899" sldId="2147483689"/>
            <pc:sldLayoutMk cId="872925716" sldId="2147483690"/>
          </pc:sldLayoutMkLst>
        </pc:sldLayoutChg>
        <pc:sldLayoutChg chg="new del replId">
          <pc:chgData name="Rannveig S. J. Løken" userId="96b4fbcd-669d-47f5-8025-c59ca8f62020" providerId="ADAL" clId="{4D850A6E-9F62-4C27-B96D-2FA3B5F8A0AA}" dt="2025-01-24T12:00:21.882" v="225" actId="6938"/>
          <pc:sldLayoutMkLst>
            <pc:docMk/>
            <pc:sldMasterMk cId="1071898899" sldId="2147483689"/>
            <pc:sldLayoutMk cId="3729463875" sldId="2147483691"/>
          </pc:sldLayoutMkLst>
        </pc:sldLayoutChg>
        <pc:sldLayoutChg chg="new del replId">
          <pc:chgData name="Rannveig S. J. Løken" userId="96b4fbcd-669d-47f5-8025-c59ca8f62020" providerId="ADAL" clId="{4D850A6E-9F62-4C27-B96D-2FA3B5F8A0AA}" dt="2025-01-24T12:00:21.882" v="225" actId="6938"/>
          <pc:sldLayoutMkLst>
            <pc:docMk/>
            <pc:sldMasterMk cId="1071898899" sldId="2147483689"/>
            <pc:sldLayoutMk cId="1019652896" sldId="2147483692"/>
          </pc:sldLayoutMkLst>
        </pc:sldLayoutChg>
        <pc:sldLayoutChg chg="new del replId">
          <pc:chgData name="Rannveig S. J. Løken" userId="96b4fbcd-669d-47f5-8025-c59ca8f62020" providerId="ADAL" clId="{4D850A6E-9F62-4C27-B96D-2FA3B5F8A0AA}" dt="2025-01-24T12:00:21.882" v="225" actId="6938"/>
          <pc:sldLayoutMkLst>
            <pc:docMk/>
            <pc:sldMasterMk cId="1071898899" sldId="2147483689"/>
            <pc:sldLayoutMk cId="3708060933" sldId="2147483693"/>
          </pc:sldLayoutMkLst>
        </pc:sldLayoutChg>
        <pc:sldLayoutChg chg="new del replId">
          <pc:chgData name="Rannveig S. J. Løken" userId="96b4fbcd-669d-47f5-8025-c59ca8f62020" providerId="ADAL" clId="{4D850A6E-9F62-4C27-B96D-2FA3B5F8A0AA}" dt="2025-01-24T12:00:21.882" v="225" actId="6938"/>
          <pc:sldLayoutMkLst>
            <pc:docMk/>
            <pc:sldMasterMk cId="1071898899" sldId="2147483689"/>
            <pc:sldLayoutMk cId="2336452889" sldId="2147483694"/>
          </pc:sldLayoutMkLst>
        </pc:sldLayoutChg>
        <pc:sldLayoutChg chg="new del replId">
          <pc:chgData name="Rannveig S. J. Løken" userId="96b4fbcd-669d-47f5-8025-c59ca8f62020" providerId="ADAL" clId="{4D850A6E-9F62-4C27-B96D-2FA3B5F8A0AA}" dt="2025-01-24T12:00:21.882" v="225" actId="6938"/>
          <pc:sldLayoutMkLst>
            <pc:docMk/>
            <pc:sldMasterMk cId="1071898899" sldId="2147483689"/>
            <pc:sldLayoutMk cId="1048900960" sldId="2147483695"/>
          </pc:sldLayoutMkLst>
        </pc:sldLayoutChg>
        <pc:sldLayoutChg chg="new del replId">
          <pc:chgData name="Rannveig S. J. Løken" userId="96b4fbcd-669d-47f5-8025-c59ca8f62020" providerId="ADAL" clId="{4D850A6E-9F62-4C27-B96D-2FA3B5F8A0AA}" dt="2025-01-24T12:00:21.882" v="225" actId="6938"/>
          <pc:sldLayoutMkLst>
            <pc:docMk/>
            <pc:sldMasterMk cId="1071898899" sldId="2147483689"/>
            <pc:sldLayoutMk cId="101225831" sldId="2147483696"/>
          </pc:sldLayoutMkLst>
        </pc:sldLayoutChg>
        <pc:sldLayoutChg chg="new del replId">
          <pc:chgData name="Rannveig S. J. Løken" userId="96b4fbcd-669d-47f5-8025-c59ca8f62020" providerId="ADAL" clId="{4D850A6E-9F62-4C27-B96D-2FA3B5F8A0AA}" dt="2025-01-24T12:00:21.882" v="225" actId="6938"/>
          <pc:sldLayoutMkLst>
            <pc:docMk/>
            <pc:sldMasterMk cId="1071898899" sldId="2147483689"/>
            <pc:sldLayoutMk cId="1667157295" sldId="2147483697"/>
          </pc:sldLayoutMkLst>
        </pc:sldLayoutChg>
        <pc:sldLayoutChg chg="new del replId">
          <pc:chgData name="Rannveig S. J. Løken" userId="96b4fbcd-669d-47f5-8025-c59ca8f62020" providerId="ADAL" clId="{4D850A6E-9F62-4C27-B96D-2FA3B5F8A0AA}" dt="2025-01-24T12:00:21.882" v="225" actId="6938"/>
          <pc:sldLayoutMkLst>
            <pc:docMk/>
            <pc:sldMasterMk cId="1071898899" sldId="2147483689"/>
            <pc:sldLayoutMk cId="3506708767" sldId="2147483698"/>
          </pc:sldLayoutMkLst>
        </pc:sldLayoutChg>
        <pc:sldLayoutChg chg="new del replId">
          <pc:chgData name="Rannveig S. J. Løken" userId="96b4fbcd-669d-47f5-8025-c59ca8f62020" providerId="ADAL" clId="{4D850A6E-9F62-4C27-B96D-2FA3B5F8A0AA}" dt="2025-01-24T12:00:21.882" v="225" actId="6938"/>
          <pc:sldLayoutMkLst>
            <pc:docMk/>
            <pc:sldMasterMk cId="1071898899" sldId="2147483689"/>
            <pc:sldLayoutMk cId="2262483720" sldId="2147483699"/>
          </pc:sldLayoutMkLst>
        </pc:sldLayoutChg>
        <pc:sldLayoutChg chg="new del replId">
          <pc:chgData name="Rannveig S. J. Løken" userId="96b4fbcd-669d-47f5-8025-c59ca8f62020" providerId="ADAL" clId="{4D850A6E-9F62-4C27-B96D-2FA3B5F8A0AA}" dt="2025-01-24T12:00:21.882" v="225" actId="6938"/>
          <pc:sldLayoutMkLst>
            <pc:docMk/>
            <pc:sldMasterMk cId="1071898899" sldId="2147483689"/>
            <pc:sldLayoutMk cId="335244581" sldId="214748370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25/01/2025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25/01/2025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Trondhei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69ADAC-4F37-9CE8-0470-7FA16367C854}"/>
              </a:ext>
            </a:extLst>
          </p:cNvPr>
          <p:cNvSpPr/>
          <p:nvPr userDrawn="1"/>
        </p:nvSpPr>
        <p:spPr>
          <a:xfrm>
            <a:off x="0" y="-29860"/>
            <a:ext cx="12192000" cy="68878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7" name="Bilde 2">
            <a:extLst>
              <a:ext uri="{FF2B5EF4-FFF2-40B4-BE49-F238E27FC236}">
                <a16:creationId xmlns:a16="http://schemas.microsoft.com/office/drawing/2014/main" id="{8AB63C98-DBF5-5CD2-3053-320793427F7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671" t="3234"/>
          <a:stretch/>
        </p:blipFill>
        <p:spPr>
          <a:xfrm>
            <a:off x="0" y="-29860"/>
            <a:ext cx="3758996" cy="95580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6898811-BB59-4395-B627-D3ACD7658C0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743" y="-17584"/>
            <a:ext cx="1981020" cy="943533"/>
          </a:xfrm>
          <a:prstGeom prst="rect">
            <a:avLst/>
          </a:prstGeom>
        </p:spPr>
      </p:pic>
      <p:pic>
        <p:nvPicPr>
          <p:cNvPr id="4" name="Picture 2" descr="Et bilde som inneholder konstruksjon, utendørs, sky, himmel&#10;&#10;Automatisk generert beskrivelse">
            <a:extLst>
              <a:ext uri="{FF2B5EF4-FFF2-40B4-BE49-F238E27FC236}">
                <a16:creationId xmlns:a16="http://schemas.microsoft.com/office/drawing/2014/main" id="{FA55F6B5-F341-21E7-87BB-B78D207C916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027F4B"/>
              </a:clrFrom>
              <a:clrTo>
                <a:srgbClr val="027F4B">
                  <a:alpha val="0"/>
                </a:srgbClr>
              </a:clrTo>
            </a:clrChang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7584"/>
            <a:ext cx="12192000" cy="6875584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1648"/>
            <a:ext cx="10515600" cy="745828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NZ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2D657-4084-90F7-FF0D-7C9E3E8854FB}"/>
              </a:ext>
            </a:extLst>
          </p:cNvPr>
          <p:cNvSpPr txBox="1"/>
          <p:nvPr userDrawn="1"/>
        </p:nvSpPr>
        <p:spPr>
          <a:xfrm>
            <a:off x="9856708" y="5799450"/>
            <a:ext cx="21429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1400" dirty="0">
                <a:solidFill>
                  <a:schemeClr val="bg1">
                    <a:lumMod val="50000"/>
                  </a:schemeClr>
                </a:solidFill>
              </a:rPr>
              <a:t>Clarion Hotel &amp; Congress Trondheim, Norway</a:t>
            </a:r>
          </a:p>
          <a:p>
            <a:pPr algn="r"/>
            <a:r>
              <a:rPr lang="en-IE" sz="1400" dirty="0">
                <a:solidFill>
                  <a:schemeClr val="bg1">
                    <a:lumMod val="50000"/>
                  </a:schemeClr>
                </a:solidFill>
              </a:rPr>
              <a:t>12 – 15 May 2025</a:t>
            </a:r>
          </a:p>
        </p:txBody>
      </p:sp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Heading and bullets v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00ABCE-B9E1-0640-02F1-E546197F226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7" y="6112171"/>
            <a:ext cx="1565925" cy="745829"/>
          </a:xfrm>
          <a:prstGeom prst="rect">
            <a:avLst/>
          </a:prstGeom>
        </p:spPr>
      </p:pic>
      <p:pic>
        <p:nvPicPr>
          <p:cNvPr id="5" name="Bilde 2">
            <a:extLst>
              <a:ext uri="{FF2B5EF4-FFF2-40B4-BE49-F238E27FC236}">
                <a16:creationId xmlns:a16="http://schemas.microsoft.com/office/drawing/2014/main" id="{8F987BE3-DA76-C3D5-4075-E2A6BBD2C7F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03158" y="397649"/>
            <a:ext cx="3784396" cy="9877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86E330-81AD-AB2D-A3F5-77C016B165D1}"/>
              </a:ext>
            </a:extLst>
          </p:cNvPr>
          <p:cNvSpPr txBox="1"/>
          <p:nvPr userDrawn="1"/>
        </p:nvSpPr>
        <p:spPr>
          <a:xfrm>
            <a:off x="3323493" y="6485085"/>
            <a:ext cx="4218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>
                <a:solidFill>
                  <a:schemeClr val="bg1">
                    <a:lumMod val="50000"/>
                  </a:schemeClr>
                </a:solidFill>
              </a:rPr>
              <a:t>Trondheim 12 – 15 May 2025</a:t>
            </a:r>
          </a:p>
        </p:txBody>
      </p:sp>
    </p:spTree>
    <p:extLst>
      <p:ext uri="{BB962C8B-B14F-4D97-AF65-F5344CB8AC3E}">
        <p14:creationId xmlns:p14="http://schemas.microsoft.com/office/powerpoint/2010/main" val="424833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9CC725-5CAC-B3F6-8965-38A78CE41D2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7" y="6112171"/>
            <a:ext cx="1565925" cy="745829"/>
          </a:xfrm>
          <a:prstGeom prst="rect">
            <a:avLst/>
          </a:prstGeom>
        </p:spPr>
      </p:pic>
      <p:pic>
        <p:nvPicPr>
          <p:cNvPr id="4" name="Bilde 2">
            <a:extLst>
              <a:ext uri="{FF2B5EF4-FFF2-40B4-BE49-F238E27FC236}">
                <a16:creationId xmlns:a16="http://schemas.microsoft.com/office/drawing/2014/main" id="{A5A7C478-92E2-13E2-CDA8-DD9F370B722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03158" y="397649"/>
            <a:ext cx="3784396" cy="9877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093B8D-04D7-6B21-ED78-E64DF77C2C66}"/>
              </a:ext>
            </a:extLst>
          </p:cNvPr>
          <p:cNvSpPr txBox="1"/>
          <p:nvPr userDrawn="1"/>
        </p:nvSpPr>
        <p:spPr>
          <a:xfrm>
            <a:off x="3323493" y="6485085"/>
            <a:ext cx="4218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>
                <a:solidFill>
                  <a:schemeClr val="bg1">
                    <a:lumMod val="50000"/>
                  </a:schemeClr>
                </a:solidFill>
              </a:rPr>
              <a:t>Trondheim 12 – 15 May 2025</a:t>
            </a:r>
          </a:p>
        </p:txBody>
      </p:sp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plain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11151"/>
            <a:ext cx="105156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21BA6D-DE5A-15D6-0DA2-A7F79D73A9D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7" y="6112171"/>
            <a:ext cx="1565925" cy="745829"/>
          </a:xfrm>
          <a:prstGeom prst="rect">
            <a:avLst/>
          </a:prstGeom>
        </p:spPr>
      </p:pic>
      <p:pic>
        <p:nvPicPr>
          <p:cNvPr id="5" name="Bilde 2">
            <a:extLst>
              <a:ext uri="{FF2B5EF4-FFF2-40B4-BE49-F238E27FC236}">
                <a16:creationId xmlns:a16="http://schemas.microsoft.com/office/drawing/2014/main" id="{C5C51871-65FF-2F59-21E1-8B7504B3FB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83754" y="25889"/>
            <a:ext cx="3784396" cy="9877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111D38-3670-B9AE-D071-E0C18AC27146}"/>
              </a:ext>
            </a:extLst>
          </p:cNvPr>
          <p:cNvSpPr txBox="1"/>
          <p:nvPr userDrawn="1"/>
        </p:nvSpPr>
        <p:spPr>
          <a:xfrm>
            <a:off x="3323493" y="6485085"/>
            <a:ext cx="4218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>
                <a:solidFill>
                  <a:schemeClr val="bg1">
                    <a:lumMod val="50000"/>
                  </a:schemeClr>
                </a:solidFill>
              </a:rPr>
              <a:t>Trondheim 12 – 15 May 2025</a:t>
            </a:r>
          </a:p>
        </p:txBody>
      </p:sp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25/01/2025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80" r:id="rId2"/>
    <p:sldLayoutId id="2147483664" r:id="rId3"/>
    <p:sldLayoutId id="214748365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5B16AF39-E4FA-82AF-289C-BB7F44359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" y="2645323"/>
            <a:ext cx="12169850" cy="745828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Workshop/Tutorial Title</a:t>
            </a:r>
            <a:endParaRPr lang="en-GB" sz="4000" b="1" dirty="0">
              <a:solidFill>
                <a:schemeClr val="accent1"/>
              </a:solidFill>
            </a:endParaRPr>
          </a:p>
        </p:txBody>
      </p:sp>
      <p:sp>
        <p:nvSpPr>
          <p:cNvPr id="9" name="Titre 8"/>
          <p:cNvSpPr>
            <a:spLocks noGrp="1"/>
          </p:cNvSpPr>
          <p:nvPr>
            <p:ph idx="4294967295"/>
          </p:nvPr>
        </p:nvSpPr>
        <p:spPr>
          <a:xfrm>
            <a:off x="1" y="1362028"/>
            <a:ext cx="12191999" cy="746125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nb-NO" sz="2400" b="1" dirty="0">
                <a:solidFill>
                  <a:srgbClr val="007E4F"/>
                </a:solidFill>
                <a:latin typeface="+mj-lt"/>
                <a:ea typeface="+mj-ea"/>
                <a:cs typeface="+mj-cs"/>
              </a:rPr>
              <a:t>Study Committee XX</a:t>
            </a:r>
          </a:p>
        </p:txBody>
      </p:sp>
      <p:sp>
        <p:nvSpPr>
          <p:cNvPr id="6" name="Titre 8">
            <a:extLst>
              <a:ext uri="{FF2B5EF4-FFF2-40B4-BE49-F238E27FC236}">
                <a16:creationId xmlns:a16="http://schemas.microsoft.com/office/drawing/2014/main" id="{1453C496-97F9-43FC-1919-34F58674834A}"/>
              </a:ext>
            </a:extLst>
          </p:cNvPr>
          <p:cNvSpPr txBox="1">
            <a:spLocks/>
          </p:cNvSpPr>
          <p:nvPr/>
        </p:nvSpPr>
        <p:spPr>
          <a:xfrm>
            <a:off x="3445421" y="3579829"/>
            <a:ext cx="5279011" cy="13585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br>
              <a:rPr lang="en-US" dirty="0"/>
            </a:br>
            <a:r>
              <a:rPr lang="nb-NO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Presenter(s) name &amp; Affiliation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8954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9BAFA0-ED46-EFE1-3C38-27F531AF33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051A3B56-06D9-FF50-9CFD-0E2AE74ED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Title</a:t>
            </a:r>
            <a:endParaRPr lang="nb-NO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B4B5DA1-04C0-214A-EF66-C65DF56C5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</a:p>
          <a:p>
            <a:pPr marL="0" indent="0" algn="ctr">
              <a:buNone/>
            </a:pPr>
            <a:endParaRPr lang="pt-BR" sz="24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7939569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Custom 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16_9_Ed1Aug18.v2potx.potx" id="{851D9E84-7857-4959-8209-91AE4FCDD2E8}" vid="{70DA1C26-504D-4DDA-9CD8-0E0DC5546A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CIGREglobal16_9_Ed1Aug18.v2potx</Template>
  <TotalTime>1149</TotalTime>
  <Words>17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Title Slide</vt:lpstr>
      <vt:lpstr>Workshop/Tutorial Title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Val Escudero, Marta</cp:lastModifiedBy>
  <cp:revision>31</cp:revision>
  <dcterms:created xsi:type="dcterms:W3CDTF">2018-08-21T10:06:45Z</dcterms:created>
  <dcterms:modified xsi:type="dcterms:W3CDTF">2025-01-25T13:51:11Z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3d85773-5cd5-4f10-ac4a-b9714896040c_Enabled">
    <vt:lpwstr>true</vt:lpwstr>
  </property>
  <property fmtid="{D5CDD505-2E9C-101B-9397-08002B2CF9AE}" pid="3" name="MSIP_Label_c3d85773-5cd5-4f10-ac4a-b9714896040c_SetDate">
    <vt:lpwstr>2025-01-21T19:07:44Z</vt:lpwstr>
  </property>
  <property fmtid="{D5CDD505-2E9C-101B-9397-08002B2CF9AE}" pid="4" name="MSIP_Label_c3d85773-5cd5-4f10-ac4a-b9714896040c_Method">
    <vt:lpwstr>Privileged</vt:lpwstr>
  </property>
  <property fmtid="{D5CDD505-2E9C-101B-9397-08002B2CF9AE}" pid="5" name="MSIP_Label_c3d85773-5cd5-4f10-ac4a-b9714896040c_Name">
    <vt:lpwstr>Ikke Statnett-informasjon</vt:lpwstr>
  </property>
  <property fmtid="{D5CDD505-2E9C-101B-9397-08002B2CF9AE}" pid="6" name="MSIP_Label_c3d85773-5cd5-4f10-ac4a-b9714896040c_SiteId">
    <vt:lpwstr>a8d61462-f252-44b2-bf6a-d7231960c041</vt:lpwstr>
  </property>
  <property fmtid="{D5CDD505-2E9C-101B-9397-08002B2CF9AE}" pid="7" name="MSIP_Label_c3d85773-5cd5-4f10-ac4a-b9714896040c_ActionId">
    <vt:lpwstr>89e1488f-2204-4c37-a01e-a1c0e88f36b2</vt:lpwstr>
  </property>
  <property fmtid="{D5CDD505-2E9C-101B-9397-08002B2CF9AE}" pid="8" name="MSIP_Label_c3d85773-5cd5-4f10-ac4a-b9714896040c_ContentBits">
    <vt:lpwstr>0</vt:lpwstr>
  </property>
</Properties>
</file>